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D9D8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253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D8736-A9B2-46AA-996A-6DDB82D19084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77822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D8736-A9B2-46AA-996A-6DDB82D19084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40875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D8736-A9B2-46AA-996A-6DDB82D19084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3873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D8736-A9B2-46AA-996A-6DDB82D19084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7334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D8736-A9B2-46AA-996A-6DDB82D19084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32125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D8736-A9B2-46AA-996A-6DDB82D19084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9083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D8736-A9B2-46AA-996A-6DDB82D19084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1439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D8736-A9B2-46AA-996A-6DDB82D19084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5587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D8736-A9B2-46AA-996A-6DDB82D19084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7610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D8736-A9B2-46AA-996A-6DDB82D19084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1804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D8736-A9B2-46AA-996A-6DDB82D19084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852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FD8736-A9B2-46AA-996A-6DDB82D19084}" type="datetimeFigureOut">
              <a:rPr lang="en-CA" smtClean="0"/>
              <a:t>2024-03-11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BD6F27-A6B4-48BB-8D8A-D4FC9080F6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17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A map of a river&#10;&#10;Description automatically generated">
            <a:extLst>
              <a:ext uri="{FF2B5EF4-FFF2-40B4-BE49-F238E27FC236}">
                <a16:creationId xmlns:a16="http://schemas.microsoft.com/office/drawing/2014/main" id="{B1783C7B-D64B-87B4-574A-8A94FDB8D2F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206"/>
          <a:stretch/>
        </p:blipFill>
        <p:spPr>
          <a:xfrm>
            <a:off x="8340" y="0"/>
            <a:ext cx="3995936" cy="606759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549057" y="-8409"/>
            <a:ext cx="4421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a)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052926" y="3668989"/>
            <a:ext cx="4421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b)</a:t>
            </a:r>
          </a:p>
        </p:txBody>
      </p:sp>
      <p:sp>
        <p:nvSpPr>
          <p:cNvPr id="17" name="Oval 16"/>
          <p:cNvSpPr/>
          <p:nvPr/>
        </p:nvSpPr>
        <p:spPr>
          <a:xfrm>
            <a:off x="2248567" y="2297563"/>
            <a:ext cx="664704" cy="902368"/>
          </a:xfrm>
          <a:prstGeom prst="ellipse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9" name="Straight Arrow Connector 18"/>
          <p:cNvCxnSpPr>
            <a:cxnSpLocks/>
          </p:cNvCxnSpPr>
          <p:nvPr/>
        </p:nvCxnSpPr>
        <p:spPr>
          <a:xfrm flipV="1">
            <a:off x="2913271" y="1758462"/>
            <a:ext cx="897771" cy="990285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1268915" y="1115137"/>
            <a:ext cx="190711" cy="309230"/>
          </a:xfrm>
          <a:prstGeom prst="ellipse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Oval 33"/>
          <p:cNvSpPr/>
          <p:nvPr/>
        </p:nvSpPr>
        <p:spPr>
          <a:xfrm>
            <a:off x="3201906" y="3760426"/>
            <a:ext cx="361555" cy="529954"/>
          </a:xfrm>
          <a:prstGeom prst="ellipse">
            <a:avLst/>
          </a:pr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35" name="Straight Arrow Connector 34"/>
          <p:cNvCxnSpPr>
            <a:cxnSpLocks/>
            <a:stCxn id="34" idx="6"/>
          </p:cNvCxnSpPr>
          <p:nvPr/>
        </p:nvCxnSpPr>
        <p:spPr>
          <a:xfrm>
            <a:off x="3563461" y="4025403"/>
            <a:ext cx="764360" cy="1312850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map of mountains with blue lines&#10;&#10;Description automatically generated">
            <a:extLst>
              <a:ext uri="{FF2B5EF4-FFF2-40B4-BE49-F238E27FC236}">
                <a16:creationId xmlns:a16="http://schemas.microsoft.com/office/drawing/2014/main" id="{F17FCC72-56AA-A4EB-5A71-26F83313E87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44731" y="47813"/>
            <a:ext cx="2846593" cy="3472905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9BAD0CF-B386-83E2-1644-B51AE0422870}"/>
              </a:ext>
            </a:extLst>
          </p:cNvPr>
          <p:cNvSpPr/>
          <p:nvPr/>
        </p:nvSpPr>
        <p:spPr>
          <a:xfrm>
            <a:off x="6851" y="4417061"/>
            <a:ext cx="1631030" cy="16170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20" name="Picture 19" descr="A satellite image of a mountain range&#10;&#10;Description automatically generated">
            <a:extLst>
              <a:ext uri="{FF2B5EF4-FFF2-40B4-BE49-F238E27FC236}">
                <a16:creationId xmlns:a16="http://schemas.microsoft.com/office/drawing/2014/main" id="{57361C3C-C8A3-62DB-8703-2F10A655C7D3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26594" y="3628855"/>
            <a:ext cx="2367043" cy="3534323"/>
          </a:xfrm>
          <a:prstGeom prst="rect">
            <a:avLst/>
          </a:prstGeom>
        </p:spPr>
      </p:pic>
      <p:pic>
        <p:nvPicPr>
          <p:cNvPr id="12" name="Picture 11" descr="A map of land with blue lines&#10;&#10;Description automatically generated">
            <a:extLst>
              <a:ext uri="{FF2B5EF4-FFF2-40B4-BE49-F238E27FC236}">
                <a16:creationId xmlns:a16="http://schemas.microsoft.com/office/drawing/2014/main" id="{65480C22-7A7A-EB48-3A59-2D8564971A13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689" y="5338253"/>
            <a:ext cx="2569481" cy="1824925"/>
          </a:xfrm>
          <a:prstGeom prst="rect">
            <a:avLst/>
          </a:prstGeom>
        </p:spPr>
      </p:pic>
      <p:cxnSp>
        <p:nvCxnSpPr>
          <p:cNvPr id="23" name="Straight Arrow Connector 22"/>
          <p:cNvCxnSpPr>
            <a:cxnSpLocks/>
            <a:stCxn id="22" idx="4"/>
          </p:cNvCxnSpPr>
          <p:nvPr/>
        </p:nvCxnSpPr>
        <p:spPr>
          <a:xfrm>
            <a:off x="1364271" y="1424367"/>
            <a:ext cx="0" cy="3880384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852" y="5044150"/>
            <a:ext cx="4222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c)</a:t>
            </a:r>
          </a:p>
        </p:txBody>
      </p:sp>
      <p:pic>
        <p:nvPicPr>
          <p:cNvPr id="44" name="Picture 43" descr="A map of a river&#10;&#10;Description automatically generated">
            <a:extLst>
              <a:ext uri="{FF2B5EF4-FFF2-40B4-BE49-F238E27FC236}">
                <a16:creationId xmlns:a16="http://schemas.microsoft.com/office/drawing/2014/main" id="{ED36E48B-6676-94D5-3364-9019BF8A2CF4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" t="70924" r="63604" b="1311"/>
          <a:stretch/>
        </p:blipFill>
        <p:spPr>
          <a:xfrm>
            <a:off x="2808216" y="5385965"/>
            <a:ext cx="1454333" cy="1777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7976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428</TotalTime>
  <Words>6</Words>
  <Application>Microsoft Office PowerPoint</Application>
  <PresentationFormat>Letter Paper (8.5x11 in)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Environment Climate Change Canada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Endicott,Sarah (elle, la | she, her) (ECCC)</dc:creator>
  <cp:lastModifiedBy>Endicott,Sarah (elle, la | she, her) (ECCC)</cp:lastModifiedBy>
  <cp:revision>10</cp:revision>
  <dcterms:created xsi:type="dcterms:W3CDTF">2022-10-07T16:36:42Z</dcterms:created>
  <dcterms:modified xsi:type="dcterms:W3CDTF">2024-03-11T18:10:39Z</dcterms:modified>
</cp:coreProperties>
</file>

<file path=docProps/thumbnail.jpeg>
</file>